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Proxima Nova" panose="020B0604020202020204" charset="0"/>
      <p:regular r:id="rId25"/>
      <p:bold r:id="rId26"/>
      <p:italic r:id="rId27"/>
      <p:boldItalic r:id="rId28"/>
    </p:embeddedFont>
    <p:embeddedFont>
      <p:font typeface="Raleway" pitchFamily="2" charset="0"/>
      <p:regular r:id="rId29"/>
      <p:bold r:id="rId30"/>
      <p:italic r:id="rId31"/>
      <p:boldItalic r:id="rId32"/>
    </p:embeddedFont>
    <p:embeddedFont>
      <p:font typeface="Source Sans Pro" panose="020B0503030403020204" pitchFamily="3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4b3a1635e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34b3a1635e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b3a1635e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34b3a1635e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b3a1635e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34b3a1635e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b3a1635e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34b3a1635e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b3a1635e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4b3a1635e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b3a1635e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34b3a1635e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4b3a1635e5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34b3a1635e5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4b3a1635e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34b3a1635e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4bd77988d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34bd77988d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0c5c1e7e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0c5c1e7e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89844a11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389844a11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b3a1635e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4b3a1635e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b5b6250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4b5b6250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b3a1635e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34b3a1635e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b3a1635e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34b3a1635e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b3a1635e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34b3a1635e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b3a1635e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34b3a1635e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#1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Performance Task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53067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Return to PT_Practice1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Add a second list of pixel information.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It can be more simple than the first.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075" y="2410938"/>
            <a:ext cx="4057650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63396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the function with parameters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First, you need to move the code from the main program into the function.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for loop that is already there will be nested inside the other for loop.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125" y="3143375"/>
            <a:ext cx="5020050" cy="17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74163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the function with parameters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Replace the arguments in pixels.set() with the matrix.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750" y="2244950"/>
            <a:ext cx="6457375" cy="17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74163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change the parameters: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only need to know which list to traverse.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parameter will be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choice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choice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in an if statement to select the list.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if statement is at the beginning of the function.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4950" y="3125825"/>
            <a:ext cx="3414925" cy="14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74163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selected list.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Throughout the function, change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pix_info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to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the_list</a:t>
            </a: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825" y="2149003"/>
            <a:ext cx="6299675" cy="20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74163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Last step: use the buttons to call the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the main program, write code for each button press.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a literal value for the argument.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use a button as a kill switch.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901" y="2701376"/>
            <a:ext cx="2896325" cy="229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 descr="Public Domain Clip Art Image | double star | ID: 13946473818135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826" y="4630425"/>
            <a:ext cx="341699" cy="35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2628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947900" y="1152475"/>
            <a:ext cx="77427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Look at your code again. Does it meet all requirements?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Parameter affect function execution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3" name="Google Shape;173;p28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75" y="16428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450" y="202180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450" y="240150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225" y="389340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300" y="28148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300" y="34348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77;p28" descr="File:Checkmark.svg - Wikimedia Commons">
            <a:extLst>
              <a:ext uri="{FF2B5EF4-FFF2-40B4-BE49-F238E27FC236}">
                <a16:creationId xmlns:a16="http://schemas.microsoft.com/office/drawing/2014/main" id="{CD4A1FB4-09A1-A524-8178-27F03AD47C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449" y="3066189"/>
            <a:ext cx="618849" cy="54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665500" y="445025"/>
            <a:ext cx="7862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665500" y="1068425"/>
            <a:ext cx="80250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that you have seen an example of modifying the Pixel1 program, can you think of any other ways to remix the project for the Create PT?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Activity Guide and write down any more ideas you have for modifications.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665500" y="445025"/>
            <a:ext cx="7862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1"/>
          </p:nvPr>
        </p:nvSpPr>
        <p:spPr>
          <a:xfrm>
            <a:off x="665500" y="1068425"/>
            <a:ext cx="80250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Final considerations.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program needs to have input and output.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Can you explain the input and output of this program?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program needs to have a purpose and intended users.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Can you explain the purpose of the program?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Can you explain who the intended users are?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program doesn’t really do much, other than display a light show. If you create a program similar to this for the Create PT, you will need to have a clear purpose and intended user.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610650" y="445025"/>
            <a:ext cx="8221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AP CSP Create Performance Task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610650" y="1068425"/>
            <a:ext cx="5688000" cy="40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Part of the AP Exam is to create a program that meets specific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86250" y="1172674"/>
            <a:ext cx="2654950" cy="24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5143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Things to know about the Create PT: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work with a partner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classmates can help you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teacher cannot help you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cannot use an assigned program for your project, but it can be similar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will be given 9 hours of class time to work on the project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00025" y="1292299"/>
            <a:ext cx="2713275" cy="25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5143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Create PT is like a remix project: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Start small and add components.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Start with what you know.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Don’t try something new that you don’t know how to do.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isn’t a time to learn something new, but to show what you know how to do.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00025" y="1292299"/>
            <a:ext cx="2713275" cy="25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61221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Create PT is like a remix project: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During a remix, you looked at completed programs and reviewed what you learned.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either added to or created a program similar to your completed programs.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do the same thing for the Create PT.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Let’s look at a program from a mission and remix it to meet the requirements of the Create PT.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918175" y="1292300"/>
            <a:ext cx="1795126" cy="16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68289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CodeSpace, go to the Sandbox.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project: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Pixels1_matrix</a:t>
            </a: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File  Save As… and rename the file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PT_Practice1</a:t>
            </a: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Review the code.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PT requirements does it meet?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PT requirements does it lack?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2628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947900" y="1152475"/>
            <a:ext cx="61437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PT Requirements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Parameter affect function execution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3" name="Google Shape;103;p1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75" y="16428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450" y="202180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450" y="240150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225" y="389340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2219" y="2829680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2219" y="3513455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8474" y="1247950"/>
            <a:ext cx="2832325" cy="338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654625" y="4450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654625" y="1152475"/>
            <a:ext cx="53067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project meets most of the requirements.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By adding just a few lines of code, the program can meet all the requirements.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Can you think something to add to the program to meet the requirements?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Activity Guide and write down some possible program modifications.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8474" y="1247950"/>
            <a:ext cx="2832325" cy="338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654625" y="4450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654625" y="1152475"/>
            <a:ext cx="53067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There are many things you can do!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One way is to add a second list.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a button to select which list is used.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is similar to the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Heart2_parameters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project.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project and review the code for each button press.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buttons determined which images were displayed.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1600" y="1721050"/>
            <a:ext cx="2428875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</Words>
  <Application>Microsoft Office PowerPoint</Application>
  <PresentationFormat>On-screen Show (16:9)</PresentationFormat>
  <Paragraphs>103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Montserrat</vt:lpstr>
      <vt:lpstr>Calibri</vt:lpstr>
      <vt:lpstr>Noto Sans Symbols</vt:lpstr>
      <vt:lpstr>Source Sans Pro</vt:lpstr>
      <vt:lpstr>Proxima Nova</vt:lpstr>
      <vt:lpstr>Raleway</vt:lpstr>
      <vt:lpstr>Plum</vt:lpstr>
      <vt:lpstr>Practice #1</vt:lpstr>
      <vt:lpstr>AP CSP Create Performance Task </vt:lpstr>
      <vt:lpstr>AP CSP Create Performance Task </vt:lpstr>
      <vt:lpstr>AP CSP Create Performance Task </vt:lpstr>
      <vt:lpstr>AP CSP Create Performance Task </vt:lpstr>
      <vt:lpstr>Practice #1 </vt:lpstr>
      <vt:lpstr>Practice #1 </vt:lpstr>
      <vt:lpstr>Practice #1 </vt:lpstr>
      <vt:lpstr>Practice #1 </vt:lpstr>
      <vt:lpstr>Practice #1 </vt:lpstr>
      <vt:lpstr>Practice #1 </vt:lpstr>
      <vt:lpstr>Practice #1 </vt:lpstr>
      <vt:lpstr>Practice #1 </vt:lpstr>
      <vt:lpstr>Practice #1 </vt:lpstr>
      <vt:lpstr>Practice #1 </vt:lpstr>
      <vt:lpstr>Practice #1 </vt:lpstr>
      <vt:lpstr>Practice #1 </vt:lpstr>
      <vt:lpstr>Practice #1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2025-05-08T02:49:39Z</dcterms:modified>
</cp:coreProperties>
</file>